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9" Type="http://schemas.openxmlformats.org/officeDocument/2006/relationships/font" Target="fonts/HelveticaNeue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c5c6c3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c5c6c3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64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Holy Ground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Linda Smith Koehler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Linda Smith Koehler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574650"/>
            <a:ext cx="8115000" cy="39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Wherever you are, 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you’re rooted in Holy Ground.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Whenever you are, 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you’re living in Sacred Times.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Whomever you’re with, 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you’re in the presence of the Divine.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 whatever you do, keep that in mind!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